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2A3F-3008-40D4-B08B-12CA06F4E5CB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FB683-787B-4862-AD86-47E1756A51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3533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2A3F-3008-40D4-B08B-12CA06F4E5CB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FB683-787B-4862-AD86-47E1756A51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9952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2A3F-3008-40D4-B08B-12CA06F4E5CB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FB683-787B-4862-AD86-47E1756A51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744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2A3F-3008-40D4-B08B-12CA06F4E5CB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FB683-787B-4862-AD86-47E1756A51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5986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2A3F-3008-40D4-B08B-12CA06F4E5CB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FB683-787B-4862-AD86-47E1756A51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2017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2A3F-3008-40D4-B08B-12CA06F4E5CB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FB683-787B-4862-AD86-47E1756A51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5131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2A3F-3008-40D4-B08B-12CA06F4E5CB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FB683-787B-4862-AD86-47E1756A51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7477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2A3F-3008-40D4-B08B-12CA06F4E5CB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FB683-787B-4862-AD86-47E1756A51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8283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2A3F-3008-40D4-B08B-12CA06F4E5CB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FB683-787B-4862-AD86-47E1756A51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641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2A3F-3008-40D4-B08B-12CA06F4E5CB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FB683-787B-4862-AD86-47E1756A51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906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2A3F-3008-40D4-B08B-12CA06F4E5CB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FB683-787B-4862-AD86-47E1756A51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6940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42A3F-3008-40D4-B08B-12CA06F4E5CB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FB683-787B-4862-AD86-47E1756A51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8476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5157192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Урок математики 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338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765" y="2651"/>
            <a:ext cx="9121235" cy="6855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 descr="&amp;Kcy;&amp;acy;&amp;rcy;&amp;tcy;&amp;icy;&amp;ncy;&amp;kcy;&amp;icy; &amp;ncy;&amp;acy; &amp;pcy;&amp;rcy;&amp;ocy;&amp;zcy;&amp;rcy;&amp;acy;&amp;chcy;&amp;ncy;&amp;ocy;&amp;mcy; &amp;fcy;&amp;ocy;&amp;ncy;&amp;iecy; - &amp;mcy;&amp;ucy;&amp;lcy;&amp;softcy;&amp;tcy;&amp;pcy;&amp;iecy;&amp;rcy;&amp;scy;&amp;ocy;&amp;ncy;&amp;acy;&amp;zh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429000"/>
            <a:ext cx="2290754" cy="3112438"/>
          </a:xfrm>
          <a:prstGeom prst="rect">
            <a:avLst/>
          </a:prstGeom>
          <a:noFill/>
        </p:spPr>
      </p:pic>
      <p:sp>
        <p:nvSpPr>
          <p:cNvPr id="8200" name="AutoShape 8" descr="&amp;Dcy;&amp;iecy;&amp;tcy;&amp;scy;&amp;kcy;&amp;icy;&amp;jcy; &amp;kcy;&amp;lcy;&amp;icy;&amp;pcy;&amp;acy;&amp;rcy;&amp;tcy; - &amp;Mcy;&amp;ucy;&amp;lcy;&amp;softcy;&amp;tcy;&amp;yacy;&amp;shcy;&amp;kcy;&amp;icy; - &amp;Kcy;&amp;lcy;&amp;icy;&amp;pcy;&amp;acy;&amp;rcy;&amp;tcy;&amp;ycy; - &amp;Kcy;&amp;acy;&amp;tcy;&amp;acy;&amp;lcy;&amp;ocy;&amp;gcy; &amp;scy;&amp;tcy;&amp;acy;&amp;tcy;&amp;iecy;&amp;jcy; - &amp;Fcy;&amp;ocy;&amp;tcy;&amp;ocy;&amp;shcy;&amp;ocy;&amp;pcy; + &amp;ocy;&amp;tcy; &amp;Mcy;&amp;icy;&amp;lcy;&amp;lcy;&amp;iecy;&amp;dcy;&amp;icy; &amp;Mcy;&amp;acy;&amp;lcy;&amp;icy;&amp;ncy;&amp;ocy;&amp;vcy;&amp;scy;&amp;kcy;&amp;ocy;&amp;j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2" name="AutoShape 10" descr="&amp;Dcy;&amp;iecy;&amp;tcy;&amp;scy;&amp;kcy;&amp;icy;&amp;jcy; &amp;kcy;&amp;lcy;&amp;icy;&amp;pcy;&amp;acy;&amp;rcy;&amp;tcy; - &amp;Mcy;&amp;ucy;&amp;lcy;&amp;softcy;&amp;tcy;&amp;yacy;&amp;shcy;&amp;kcy;&amp;icy; - &amp;Kcy;&amp;lcy;&amp;icy;&amp;pcy;&amp;acy;&amp;rcy;&amp;tcy;&amp;ycy; - &amp;Kcy;&amp;acy;&amp;tcy;&amp;acy;&amp;lcy;&amp;ocy;&amp;gcy; &amp;scy;&amp;tcy;&amp;acy;&amp;tcy;&amp;iecy;&amp;jcy; - &amp;Fcy;&amp;ocy;&amp;tcy;&amp;ocy;&amp;shcy;&amp;ocy;&amp;pcy; + &amp;ocy;&amp;tcy; &amp;Mcy;&amp;icy;&amp;lcy;&amp;lcy;&amp;iecy;&amp;dcy;&amp;icy; &amp;Mcy;&amp;acy;&amp;lcy;&amp;icy;&amp;ncy;&amp;ocy;&amp;vcy;&amp;scy;&amp;kcy;&amp;ocy;&amp;j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4" name="AutoShape 12" descr="&amp;Dcy;&amp;iecy;&amp;tcy;&amp;scy;&amp;kcy;&amp;icy;&amp;jcy; &amp;kcy;&amp;lcy;&amp;icy;&amp;pcy;&amp;acy;&amp;rcy;&amp;tcy; - &amp;Mcy;&amp;ucy;&amp;lcy;&amp;softcy;&amp;tcy;&amp;yacy;&amp;shcy;&amp;kcy;&amp;icy; - &amp;Kcy;&amp;lcy;&amp;icy;&amp;pcy;&amp;acy;&amp;rcy;&amp;tcy;&amp;ycy; - &amp;Kcy;&amp;acy;&amp;tcy;&amp;acy;&amp;lcy;&amp;ocy;&amp;gcy; &amp;scy;&amp;tcy;&amp;acy;&amp;tcy;&amp;iecy;&amp;jcy; - &amp;Fcy;&amp;ocy;&amp;tcy;&amp;ocy;&amp;shcy;&amp;ocy;&amp;pcy; + &amp;ocy;&amp;tcy; &amp;Mcy;&amp;icy;&amp;lcy;&amp;lcy;&amp;iecy;&amp;dcy;&amp;icy; &amp;Mcy;&amp;acy;&amp;lcy;&amp;icy;&amp;ncy;&amp;ocy;&amp;vcy;&amp;scy;&amp;kcy;&amp;ocy;&amp;j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10" name="AutoShape 18" descr="&amp;Dcy;&amp;iecy;&amp;tcy;&amp;scy;&amp;kcy;&amp;icy;&amp;jcy; &amp;kcy;&amp;lcy;&amp;icy;&amp;pcy;&amp;acy;&amp;rcy;&amp;tcy; - &amp;Mcy;&amp;ucy;&amp;lcy;&amp;softcy;&amp;tcy;&amp;yacy;&amp;shcy;&amp;kcy;&amp;icy; - &amp;Kcy;&amp;lcy;&amp;icy;&amp;pcy;&amp;acy;&amp;rcy;&amp;tcy;&amp;ycy; - &amp;Kcy;&amp;acy;&amp;tcy;&amp;acy;&amp;lcy;&amp;ocy;&amp;gcy; &amp;scy;&amp;tcy;&amp;acy;&amp;tcy;&amp;iecy;&amp;jcy; - &amp;Fcy;&amp;ocy;&amp;tcy;&amp;ocy;&amp;shcy;&amp;ocy;&amp;pcy; + &amp;ocy;&amp;tcy; &amp;Mcy;&amp;icy;&amp;lcy;&amp;lcy;&amp;iecy;&amp;dcy;&amp;icy; &amp;Mcy;&amp;acy;&amp;lcy;&amp;icy;&amp;ncy;&amp;ocy;&amp;vcy;&amp;scy;&amp;kcy;&amp;ocy;&amp;j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12" name="AutoShape 20" descr="&amp;Dcy;&amp;iecy;&amp;tcy;&amp;scy;&amp;kcy;&amp;icy;&amp;jcy; &amp;kcy;&amp;lcy;&amp;icy;&amp;pcy;&amp;acy;&amp;rcy;&amp;tcy; - &amp;Mcy;&amp;ucy;&amp;lcy;&amp;softcy;&amp;tcy;&amp;yacy;&amp;shcy;&amp;kcy;&amp;icy; - &amp;Kcy;&amp;lcy;&amp;icy;&amp;pcy;&amp;acy;&amp;rcy;&amp;tcy;&amp;ycy; - &amp;Kcy;&amp;acy;&amp;tcy;&amp;acy;&amp;lcy;&amp;ocy;&amp;gcy; &amp;scy;&amp;tcy;&amp;acy;&amp;tcy;&amp;iecy;&amp;jcy; - &amp;Fcy;&amp;ocy;&amp;tcy;&amp;ocy;&amp;shcy;&amp;ocy;&amp;pcy; + &amp;ocy;&amp;tcy; &amp;Mcy;&amp;icy;&amp;lcy;&amp;lcy;&amp;iecy;&amp;dcy;&amp;icy; &amp;Mcy;&amp;acy;&amp;lcy;&amp;icy;&amp;ncy;&amp;ocy;&amp;vcy;&amp;scy;&amp;kcy;&amp;ocy;&amp;j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13" name="Picture 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3414086"/>
            <a:ext cx="3143272" cy="3267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7106649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19872" y="4077070"/>
            <a:ext cx="2592288" cy="13681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6012160" y="4080417"/>
            <a:ext cx="2988333" cy="1368153"/>
          </a:xfrm>
          <a:prstGeom prst="rtTriangl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1"/>
          <a:lstStyle/>
          <a:p>
            <a:pPr algn="ctr"/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7728" y="3052937"/>
            <a:ext cx="2296575" cy="102413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36193" y="2195491"/>
            <a:ext cx="1759644" cy="8574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95536" y="3630205"/>
            <a:ext cx="1440159" cy="145125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rot="16200000">
            <a:off x="1151620" y="3176972"/>
            <a:ext cx="1368152" cy="3168352"/>
          </a:xfrm>
          <a:prstGeom prst="rtTriangl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 anchorCtr="0"/>
          <a:lstStyle/>
          <a:p>
            <a:pPr algn="ctr"/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6326" y="3589737"/>
            <a:ext cx="1494167" cy="1565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470319" y="3999502"/>
            <a:ext cx="1245568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5 - 1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1519" y="3989246"/>
            <a:ext cx="1133487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+ 4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70503" y="4388319"/>
            <a:ext cx="890780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4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98984" y="3337818"/>
            <a:ext cx="1133487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2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24132" y="2477534"/>
            <a:ext cx="1133487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2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481842" y="4797098"/>
            <a:ext cx="1133487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3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61410" y="4002850"/>
            <a:ext cx="1133487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5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903576" y="4741715"/>
            <a:ext cx="1133487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5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9143" y="3987597"/>
            <a:ext cx="1133487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4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495864" y="4404259"/>
            <a:ext cx="1133487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0 + 4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062607" y="3351183"/>
            <a:ext cx="1133487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3 - 1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062607" y="2477535"/>
            <a:ext cx="1133487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4 - 2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631056" y="4789068"/>
            <a:ext cx="1133487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 + 1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033939" y="4761146"/>
            <a:ext cx="1133487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 + 2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958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2" grpId="0" animBg="1"/>
      <p:bldP spid="9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6" grpId="0"/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Добрая Бабка Ёжка. &quot;ОБЕЗЬЯНКИ&quot; - детские стихи и сказки с картинками.Сергей Воронин- я.р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90" y="2420889"/>
            <a:ext cx="3450332" cy="44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I:\МАтематика открытый урок\баба яга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11730"/>
            <a:ext cx="3704900" cy="389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3590308"/>
            <a:ext cx="3143272" cy="3267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53209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179512" y="1788686"/>
            <a:ext cx="5976664" cy="396044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dirty="0" smtClean="0"/>
              <a:t>    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1.                      2.                                          3. </a:t>
            </a:r>
          </a:p>
          <a:p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4.                                      5. </a:t>
            </a:r>
            <a:endParaRPr lang="ru-RU" dirty="0"/>
          </a:p>
        </p:txBody>
      </p:sp>
      <p:pic>
        <p:nvPicPr>
          <p:cNvPr id="4" name="Picture 3" descr="I:\МАтематика открытый урок\баба яг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68203">
            <a:off x="5652120" y="3645024"/>
            <a:ext cx="3357621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Равнобедренный треугольник 4"/>
          <p:cNvSpPr/>
          <p:nvPr/>
        </p:nvSpPr>
        <p:spPr>
          <a:xfrm>
            <a:off x="683568" y="2038085"/>
            <a:ext cx="1008112" cy="86409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2147254"/>
            <a:ext cx="1368152" cy="6629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авильный пятиугольник 7"/>
          <p:cNvSpPr/>
          <p:nvPr/>
        </p:nvSpPr>
        <p:spPr>
          <a:xfrm>
            <a:off x="4459230" y="2038085"/>
            <a:ext cx="1080120" cy="103667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оединительная линия уступом 9"/>
          <p:cNvCxnSpPr/>
          <p:nvPr/>
        </p:nvCxnSpPr>
        <p:spPr>
          <a:xfrm rot="16200000" flipH="1">
            <a:off x="467544" y="3789040"/>
            <a:ext cx="1584176" cy="864096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988332" y="3429000"/>
            <a:ext cx="647564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3635896" y="3573016"/>
            <a:ext cx="936104" cy="6480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572000" y="3573016"/>
            <a:ext cx="647564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5219564" y="3581400"/>
            <a:ext cx="648580" cy="7837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1"/>
          <p:cNvSpPr txBox="1">
            <a:spLocks/>
          </p:cNvSpPr>
          <p:nvPr/>
        </p:nvSpPr>
        <p:spPr>
          <a:xfrm>
            <a:off x="-897868" y="4674207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«Многоугольники»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444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</p:spPr>
      </p:pic>
      <p:sp>
        <p:nvSpPr>
          <p:cNvPr id="7" name="Скругленный прямоугольник 6"/>
          <p:cNvSpPr/>
          <p:nvPr/>
        </p:nvSpPr>
        <p:spPr>
          <a:xfrm>
            <a:off x="179512" y="2467306"/>
            <a:ext cx="4536504" cy="2448271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I:\МАтематика открытый урок\баба яг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68203">
            <a:off x="3971077" y="3392995"/>
            <a:ext cx="3357621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95536" y="276197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Уч. с. 50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(задание слева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полях)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251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Правила поведения в лесу картинки для детей - Подел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800" y="0"/>
            <a:ext cx="9188191" cy="689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I:\МАтематика открытый урок\Замок 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25" r="30578"/>
          <a:stretch/>
        </p:blipFill>
        <p:spPr bwMode="auto">
          <a:xfrm>
            <a:off x="-76800" y="0"/>
            <a:ext cx="2592288" cy="460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I:\МАтематика открытый урок\ЗГ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271"/>
          <a:stretch/>
        </p:blipFill>
        <p:spPr bwMode="auto">
          <a:xfrm>
            <a:off x="-59942" y="3291444"/>
            <a:ext cx="2598833" cy="251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&amp;Kcy;&amp;acy;&amp;rcy;&amp;tcy;&amp;icy;&amp;ncy;&amp;kcy;&amp;icy; &amp;ncy;&amp;acy; &amp;pcy;&amp;rcy;&amp;ocy;&amp;zcy;&amp;rcy;&amp;acy;&amp;chcy;&amp;ncy;&amp;ocy;&amp;mcy; &amp;fcy;&amp;ocy;&amp;ncy;&amp;iecy; - &amp;mcy;&amp;ucy;&amp;lcy;&amp;softcy;&amp;tcy;&amp;pcy;&amp;iecy;&amp;rcy;&amp;scy;&amp;ocy;&amp;ncy;&amp;acy;&amp;zhcy;&amp;i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3429000"/>
            <a:ext cx="2290754" cy="3112438"/>
          </a:xfrm>
          <a:prstGeom prst="rect">
            <a:avLst/>
          </a:prstGeom>
          <a:noFill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3414086"/>
            <a:ext cx="3143272" cy="3267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0135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034"/>
            <a:ext cx="9144000" cy="686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 descr="I:\МАтематика открытый урок\баба яг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68203">
            <a:off x="4411258" y="2799237"/>
            <a:ext cx="3685428" cy="387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3714752"/>
            <a:ext cx="3023567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&amp;Kcy;&amp;acy;&amp;rcy;&amp;tcy;&amp;icy;&amp;ncy;&amp;kcy;&amp;icy; &amp;ncy;&amp;acy; &amp;pcy;&amp;rcy;&amp;ocy;&amp;zcy;&amp;rcy;&amp;acy;&amp;chcy;&amp;ncy;&amp;ocy;&amp;mcy; &amp;fcy;&amp;ocy;&amp;ncy;&amp;iecy; - &amp;mcy;&amp;ucy;&amp;lcy;&amp;softcy;&amp;tcy;&amp;pcy;&amp;iecy;&amp;rcy;&amp;scy;&amp;ocy;&amp;ncy;&amp;acy;&amp;zhcy;&amp;i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745562"/>
            <a:ext cx="2290754" cy="31124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5604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187624" y="5188592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урок!    : )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879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70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Урок математики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</dc:title>
  <dc:creator>LAN_OS</dc:creator>
  <cp:lastModifiedBy>1</cp:lastModifiedBy>
  <cp:revision>14</cp:revision>
  <dcterms:created xsi:type="dcterms:W3CDTF">2014-10-26T11:19:12Z</dcterms:created>
  <dcterms:modified xsi:type="dcterms:W3CDTF">2014-11-07T08:09:40Z</dcterms:modified>
</cp:coreProperties>
</file>